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1" r:id="rId2"/>
    <p:sldId id="279" r:id="rId3"/>
    <p:sldId id="277" r:id="rId4"/>
    <p:sldId id="27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9"/>
    <p:restoredTop sz="92879"/>
  </p:normalViewPr>
  <p:slideViewPr>
    <p:cSldViewPr snapToGrid="0" snapToObjects="1">
      <p:cViewPr varScale="1">
        <p:scale>
          <a:sx n="107" d="100"/>
          <a:sy n="107" d="100"/>
        </p:scale>
        <p:origin x="8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6FDE8-257C-324D-9FCA-1970E12B5D9D}" type="datetimeFigureOut">
              <a:rPr lang="en-US" smtClean="0"/>
              <a:t>1/21/20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C605E-2789-5F4E-88AD-D3AFAD9D7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7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F682D-438D-451F-8433-B8502E8FEF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7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F682D-438D-451F-8433-B8502E8FEF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5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35B0D-B970-9441-BF08-3608EAEC1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3450E4-8DE8-5B42-9386-BEC4E0A55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6FCF7-6AA0-DA47-AB40-E3647572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74A0F-EB53-414E-BC45-D66A0C78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08BB9-7674-2F4F-BA64-883080F3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6D9B2-B347-D141-8262-38B164DA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56E6F-90B6-154C-9C1D-124251E48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D177A-B610-4046-BCB8-09835A8D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7A292-71CC-BA49-A7DB-E782E248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B8A99-AF64-4548-9367-4D734B01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1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512E53-31D8-5D41-9F89-8E34D9F1C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80D7-A627-5F42-9E52-61D9BD3C8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01AE7-AC3A-C74F-913D-E58130FC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5BEB-4F3A-A149-AA5E-D0901BBF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8E161-F490-DA43-AD0D-DB99994E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7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2BD6-8183-5541-A529-B2BBA6D3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E5503-228F-0A49-A962-F75A9049A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3226-07B8-0246-99FC-B00E57BF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88B2C-5367-8C4D-8F64-4F2EFFE2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35696-3761-4741-BCB8-86667714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6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5AC01-762D-2249-8A34-EE4BAA6D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48CA3-17CB-9342-BC9F-F30698F43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2AC7-7812-D848-B736-04B1D8E7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7572F-D99E-6647-97F0-CA59CE4B8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5C6C4-3BA2-6D4C-A423-87F4B220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F3CA-DA62-D342-85D4-E7C30E87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A9462-E2D4-A944-93A5-6808CD144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9B89F-F1BF-5E47-8889-F7F2B5CBB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DA28A-24C1-C540-8A3E-C1E70D229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F0EE6-4B19-4F4D-A4E6-6091C137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33A2A-8E5A-5948-8A8C-2D4A79A7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8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5F6B-9315-874F-B743-7F1A3CF84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C1FD2-2A0F-9A43-A2A2-3478C03B9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E281F-BEBF-7747-A556-ACDE62736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99D44-0800-A041-81CD-C7A6C543D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BF634-D3CB-4540-9C58-FDDBE125E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D0F42C-F969-D640-8AE8-28687EBD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70640A-26A5-6844-AF03-09E6EB7B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89B904-620E-194F-9FD5-241F0A7B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29AD-C697-C146-9114-9A4B3058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CAAFC-1D2E-B543-A5DE-93FD1E87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3248-5E6C-FF49-8B9E-6CB4AD684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3733B-1A83-2546-A8A2-6A945761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9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BE0BA1-DBED-3E49-9ADB-E77BB47F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8641E-168C-FC4F-A4A3-2A44A613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8C68A-71A0-2A40-AAF3-B15B66CE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8BC8-F25F-CB4C-8AF4-C82BDBE8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4B532-42B8-2D43-B11A-ED1049C4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D2C30-CAF3-6B48-87CF-ADEB17AD6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2F1CA-22BB-754E-9620-8149CB26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FBFBD-332B-9741-84D6-B11FF0AD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9A875-D1B0-3F41-A495-68BB079F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4BE6-5DE3-A944-8AE1-75B09328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E1C35-D278-824E-B77D-2C08BBC4B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A70C7-AECA-934E-98C0-70A2CAD21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7413-0BD9-BE47-B33D-0552BF4BA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11215-E15F-2249-BE46-C896EF221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3495-7D2B-CC4B-9376-2EEB43EBA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2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A3919-5CEE-6F41-99F9-29F2BE9B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384AE-C1A3-1646-9CA4-C5684358E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7E4AF-E131-5B49-BD07-E42B637A5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E9B0B-F993-E241-8187-B878E1935BC2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4706-2433-8448-8B38-B842742F5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D34C4-9B9F-D14B-9C26-C595468DC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E5DF1-B6B3-0449-A945-D84E8B2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609600"/>
            <a:ext cx="9144000" cy="570074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dirty="0">
                <a:solidFill>
                  <a:srgbClr val="1807B5"/>
                </a:solidFill>
                <a:latin typeface="+mj-lt"/>
                <a:ea typeface="+mj-ea"/>
                <a:cs typeface="+mj-cs"/>
              </a:rPr>
            </a:br>
            <a:br>
              <a:rPr lang="en-US" sz="5300" dirty="0">
                <a:solidFill>
                  <a:schemeClr val="bg1"/>
                </a:solidFill>
                <a:latin typeface="Lucida Sans Unicode" pitchFamily="34" charset="0"/>
                <a:ea typeface="+mj-ea"/>
                <a:cs typeface="Lucida Sans Unicode" pitchFamily="34" charset="0"/>
              </a:rPr>
            </a:br>
            <a:br>
              <a:rPr lang="en-US" sz="5300" dirty="0">
                <a:solidFill>
                  <a:schemeClr val="bg1"/>
                </a:solidFill>
                <a:latin typeface="Lucida Sans Unicode" pitchFamily="34" charset="0"/>
                <a:ea typeface="+mj-ea"/>
                <a:cs typeface="Lucida Sans Unicode" pitchFamily="34" charset="0"/>
              </a:rPr>
            </a:br>
            <a:br>
              <a:rPr lang="en-US" sz="3600" dirty="0">
                <a:latin typeface="Chalkboard"/>
                <a:ea typeface="+mj-ea"/>
                <a:cs typeface="+mj-cs"/>
              </a:rPr>
            </a:br>
            <a:r>
              <a:rPr lang="en-US" sz="4400" dirty="0">
                <a:latin typeface="Chalkboard"/>
                <a:ea typeface="+mj-ea"/>
                <a:cs typeface="+mj-cs"/>
              </a:rPr>
              <a:t> </a:t>
            </a:r>
            <a:br>
              <a:rPr lang="en-US" sz="4400" dirty="0">
                <a:latin typeface="Chalkboard"/>
                <a:ea typeface="+mj-ea"/>
                <a:cs typeface="+mj-cs"/>
              </a:rPr>
            </a:br>
            <a:br>
              <a:rPr lang="en-US" sz="2000" dirty="0">
                <a:solidFill>
                  <a:srgbClr val="1807B5"/>
                </a:solidFill>
                <a:latin typeface="Lucida Sans Unicode"/>
                <a:ea typeface="+mj-ea"/>
                <a:cs typeface="Lucida Sans Unicode"/>
              </a:rPr>
            </a:br>
            <a:br>
              <a:rPr lang="en-US" sz="2000" dirty="0">
                <a:solidFill>
                  <a:schemeClr val="bg1"/>
                </a:solidFill>
                <a:latin typeface="Lucida Sans Unicode"/>
                <a:ea typeface="+mj-ea"/>
                <a:cs typeface="Lucida Sans Unicode"/>
              </a:rPr>
            </a:br>
            <a:br>
              <a:rPr lang="en-GB" sz="4400" dirty="0">
                <a:solidFill>
                  <a:srgbClr val="1807B5"/>
                </a:solidFill>
                <a:latin typeface="+mj-lt"/>
                <a:ea typeface="+mj-ea"/>
                <a:cs typeface="+mj-cs"/>
              </a:rPr>
            </a:br>
            <a:endParaRPr lang="en-US" sz="4400" dirty="0">
              <a:solidFill>
                <a:srgbClr val="1807B5"/>
              </a:solidFill>
              <a:latin typeface="Tahoma" pitchFamily="-84" charset="0"/>
              <a:ea typeface="Tahoma" pitchFamily="-84" charset="0"/>
              <a:cs typeface="Tahoma" pitchFamily="-8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524000" y="0"/>
            <a:ext cx="9144000" cy="360000"/>
          </a:xfrm>
          <a:prstGeom prst="rect">
            <a:avLst/>
          </a:prstGeom>
          <a:solidFill>
            <a:srgbClr val="0C971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ea typeface="+mj-ea"/>
              <a:cs typeface="Lucida Sans Unicod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8921" y="1029316"/>
            <a:ext cx="8699721" cy="380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Civil Society Engagement in the Voluntary National Review </a:t>
            </a:r>
          </a:p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(Case Study from Cambodia)</a:t>
            </a:r>
          </a:p>
          <a:p>
            <a:pPr algn="ctr">
              <a:lnSpc>
                <a:spcPct val="130000"/>
              </a:lnSpc>
            </a:pP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Present by: Mr. Ry Sovanna, Legal and Policy Specialist</a:t>
            </a:r>
          </a:p>
          <a:p>
            <a:pPr algn="ctr"/>
            <a:endParaRPr lang="km-KH" sz="2800" dirty="0">
              <a:solidFill>
                <a:schemeClr val="bg1"/>
              </a:solidFill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1524000" y="6060745"/>
            <a:ext cx="9144000" cy="728405"/>
          </a:xfrm>
          <a:prstGeom prst="rect">
            <a:avLst/>
          </a:prstGeom>
          <a:ln w="31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b="1" baseline="30000" dirty="0">
              <a:solidFill>
                <a:srgbClr val="0033CC"/>
              </a:solidFill>
            </a:endParaRPr>
          </a:p>
          <a:p>
            <a:pPr algn="ctr"/>
            <a:endParaRPr lang="en-US" sz="200" b="1" baseline="30000" dirty="0">
              <a:solidFill>
                <a:srgbClr val="0033CC"/>
              </a:solidFill>
            </a:endParaRPr>
          </a:p>
          <a:p>
            <a:pPr algn="ctr"/>
            <a:r>
              <a:rPr lang="en-US" sz="1400" b="1" dirty="0">
                <a:solidFill>
                  <a:srgbClr val="0033CC"/>
                </a:solidFill>
              </a:rPr>
              <a:t>Vision: Sustainable Development for Cambodia</a:t>
            </a:r>
          </a:p>
          <a:p>
            <a:pPr algn="ctr"/>
            <a:endParaRPr lang="en-US" sz="1400" dirty="0">
              <a:solidFill>
                <a:srgbClr val="0033CC"/>
              </a:solidFill>
            </a:endParaRPr>
          </a:p>
        </p:txBody>
      </p:sp>
      <p:pic>
        <p:nvPicPr>
          <p:cNvPr id="31" name="Picture 10" descr="CCC-logo-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26" y="6130925"/>
            <a:ext cx="11842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6096001"/>
            <a:ext cx="1083365" cy="71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08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1524000" y="0"/>
            <a:ext cx="9144000" cy="360000"/>
          </a:xfrm>
          <a:prstGeom prst="rect">
            <a:avLst/>
          </a:prstGeom>
          <a:solidFill>
            <a:srgbClr val="0C971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ea typeface="+mj-ea"/>
              <a:cs typeface="Lucida Sans Unicode" pitchFamily="34" charset="0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1524000" y="6060745"/>
            <a:ext cx="9144000" cy="728405"/>
          </a:xfrm>
          <a:prstGeom prst="rect">
            <a:avLst/>
          </a:prstGeom>
          <a:ln w="3175"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b="1" baseline="30000" dirty="0">
              <a:solidFill>
                <a:srgbClr val="0033CC"/>
              </a:solidFill>
            </a:endParaRPr>
          </a:p>
          <a:p>
            <a:pPr algn="ctr"/>
            <a:endParaRPr lang="en-US" sz="200" b="1" baseline="30000" dirty="0">
              <a:solidFill>
                <a:srgbClr val="0033CC"/>
              </a:solidFill>
            </a:endParaRPr>
          </a:p>
          <a:p>
            <a:pPr algn="ctr"/>
            <a:r>
              <a:rPr lang="en-US" sz="1400" b="1" dirty="0">
                <a:solidFill>
                  <a:srgbClr val="0033CC"/>
                </a:solidFill>
              </a:rPr>
              <a:t>Vision: Sustainable Development for Cambodia</a:t>
            </a:r>
          </a:p>
          <a:p>
            <a:pPr algn="ctr"/>
            <a:endParaRPr lang="en-US" sz="1400" dirty="0">
              <a:solidFill>
                <a:srgbClr val="0033CC"/>
              </a:solidFill>
            </a:endParaRPr>
          </a:p>
        </p:txBody>
      </p:sp>
      <p:pic>
        <p:nvPicPr>
          <p:cNvPr id="31" name="Picture 10" descr="CCC-logo-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26" y="6130925"/>
            <a:ext cx="11842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6096001"/>
            <a:ext cx="1083365" cy="71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25700"/>
            <a:ext cx="6842664" cy="3484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68506" t="77713" b="6065"/>
          <a:stretch/>
        </p:blipFill>
        <p:spPr>
          <a:xfrm>
            <a:off x="7239000" y="2667000"/>
            <a:ext cx="1524000" cy="1657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4235440"/>
            <a:ext cx="870336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Goals, Targets and Indicators of CSDGs Framework</a:t>
            </a:r>
          </a:p>
          <a:p>
            <a:pPr lvl="1"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- 18 Goals (17 Global Goals and 1 National Goal - End the Negative Impact of Mine and Promote Victim Assistance)</a:t>
            </a:r>
          </a:p>
          <a:p>
            <a:pPr lvl="1"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- 88 Targets (84/169 Global Targets, and 4 national targets) </a:t>
            </a:r>
          </a:p>
          <a:p>
            <a:pPr lvl="1"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- 148 Indicators (52/232 Global Indicators, 23 Disaggregate Indictors, and 73 Revise and new indicators).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8460"/>
          <a:stretch/>
        </p:blipFill>
        <p:spPr>
          <a:xfrm>
            <a:off x="8866707" y="547842"/>
            <a:ext cx="1665459" cy="23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1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8200" y="1929102"/>
            <a:ext cx="10515600" cy="4144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570028"/>
            <a:ext cx="12192000" cy="10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5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90205" y="221949"/>
            <a:ext cx="6347293" cy="63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92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112</Words>
  <Application>Microsoft Macintosh PowerPoint</Application>
  <PresentationFormat>Widescreen</PresentationFormat>
  <Paragraphs>19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Calibri</vt:lpstr>
      <vt:lpstr>Calibri Light</vt:lpstr>
      <vt:lpstr>Chalkboard</vt:lpstr>
      <vt:lpstr>Lucida Sans Unicode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Society Engagement in the SDGs planning and  Monitoring in Cambodia </dc:title>
  <dc:creator>JYOTSNA MOHAN SINGH</dc:creator>
  <cp:lastModifiedBy>Jyotsna Mohan</cp:lastModifiedBy>
  <cp:revision>24</cp:revision>
  <dcterms:created xsi:type="dcterms:W3CDTF">2019-01-28T11:35:13Z</dcterms:created>
  <dcterms:modified xsi:type="dcterms:W3CDTF">2020-01-21T08:42:25Z</dcterms:modified>
</cp:coreProperties>
</file>